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5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C72AF-08BC-46FD-A54B-39202E9C6DE7}" type="datetimeFigureOut">
              <a:rPr lang="el-GR" smtClean="0"/>
              <a:t>16/01/2020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BAD8-5D3B-4036-A573-AF6EBFA125D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C72AF-08BC-46FD-A54B-39202E9C6DE7}" type="datetimeFigureOut">
              <a:rPr lang="el-GR" smtClean="0"/>
              <a:t>16/01/2020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BAD8-5D3B-4036-A573-AF6EBFA125D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C72AF-08BC-46FD-A54B-39202E9C6DE7}" type="datetimeFigureOut">
              <a:rPr lang="el-GR" smtClean="0"/>
              <a:t>16/01/2020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BAD8-5D3B-4036-A573-AF6EBFA125D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C72AF-08BC-46FD-A54B-39202E9C6DE7}" type="datetimeFigureOut">
              <a:rPr lang="el-GR" smtClean="0"/>
              <a:t>16/01/2020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BAD8-5D3B-4036-A573-AF6EBFA125D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C72AF-08BC-46FD-A54B-39202E9C6DE7}" type="datetimeFigureOut">
              <a:rPr lang="el-GR" smtClean="0"/>
              <a:t>16/01/2020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BAD8-5D3B-4036-A573-AF6EBFA125D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C72AF-08BC-46FD-A54B-39202E9C6DE7}" type="datetimeFigureOut">
              <a:rPr lang="el-GR" smtClean="0"/>
              <a:t>16/01/2020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BAD8-5D3B-4036-A573-AF6EBFA125D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C72AF-08BC-46FD-A54B-39202E9C6DE7}" type="datetimeFigureOut">
              <a:rPr lang="el-GR" smtClean="0"/>
              <a:t>16/01/2020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BAD8-5D3B-4036-A573-AF6EBFA125D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C72AF-08BC-46FD-A54B-39202E9C6DE7}" type="datetimeFigureOut">
              <a:rPr lang="el-GR" smtClean="0"/>
              <a:t>16/01/2020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BAD8-5D3B-4036-A573-AF6EBFA125D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C72AF-08BC-46FD-A54B-39202E9C6DE7}" type="datetimeFigureOut">
              <a:rPr lang="el-GR" smtClean="0"/>
              <a:t>16/01/2020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BAD8-5D3B-4036-A573-AF6EBFA125D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C72AF-08BC-46FD-A54B-39202E9C6DE7}" type="datetimeFigureOut">
              <a:rPr lang="el-GR" smtClean="0"/>
              <a:t>16/01/2020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BAD8-5D3B-4036-A573-AF6EBFA125D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C72AF-08BC-46FD-A54B-39202E9C6DE7}" type="datetimeFigureOut">
              <a:rPr lang="el-GR" smtClean="0"/>
              <a:t>16/01/2020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BAD8-5D3B-4036-A573-AF6EBFA125D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C72AF-08BC-46FD-A54B-39202E9C6DE7}" type="datetimeFigureOut">
              <a:rPr lang="el-GR" smtClean="0"/>
              <a:t>16/01/2020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CBAD8-5D3B-4036-A573-AF6EBFA125D0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642918"/>
            <a:ext cx="8215370" cy="178595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>
                <a:solidFill>
                  <a:schemeClr val="tx2"/>
                </a:solidFill>
              </a:rPr>
              <a:t>HERMES web GIS:</a:t>
            </a:r>
            <a:br>
              <a:rPr lang="en-US" sz="3200" dirty="0" smtClean="0">
                <a:solidFill>
                  <a:schemeClr val="tx2"/>
                </a:solidFill>
              </a:rPr>
            </a:br>
            <a:r>
              <a:rPr lang="en-US" sz="2700" dirty="0" smtClean="0">
                <a:solidFill>
                  <a:schemeClr val="tx2"/>
                </a:solidFill>
              </a:rPr>
              <a:t>a) HERMES buoy at </a:t>
            </a:r>
            <a:r>
              <a:rPr lang="en-US" sz="2700" dirty="0" err="1" smtClean="0">
                <a:solidFill>
                  <a:schemeClr val="tx2"/>
                </a:solidFill>
              </a:rPr>
              <a:t>Kariani</a:t>
            </a:r>
            <a:r>
              <a:rPr lang="en-US" sz="2700" dirty="0" smtClean="0">
                <a:solidFill>
                  <a:schemeClr val="tx2"/>
                </a:solidFill>
              </a:rPr>
              <a:t>, Greece: in-situ sea surface currents</a:t>
            </a:r>
            <a:br>
              <a:rPr lang="en-US" sz="2700" dirty="0" smtClean="0">
                <a:solidFill>
                  <a:schemeClr val="tx2"/>
                </a:solidFill>
              </a:rPr>
            </a:br>
            <a:r>
              <a:rPr lang="en-US" sz="2700" dirty="0" smtClean="0">
                <a:solidFill>
                  <a:schemeClr val="tx2"/>
                </a:solidFill>
              </a:rPr>
              <a:t>b) forecasting sea surface currents in the northern Aegean sea</a:t>
            </a:r>
            <a:r>
              <a:rPr lang="en-US" sz="3200" dirty="0" smtClean="0">
                <a:solidFill>
                  <a:schemeClr val="tx2"/>
                </a:solidFill>
              </a:rPr>
              <a:t/>
            </a:r>
            <a:br>
              <a:rPr lang="en-US" sz="3200" dirty="0" smtClean="0">
                <a:solidFill>
                  <a:schemeClr val="tx2"/>
                </a:solidFill>
              </a:rPr>
            </a:br>
            <a:endParaRPr lang="el-GR" sz="3200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6836"/>
          <a:stretch>
            <a:fillRect/>
          </a:stretch>
        </p:blipFill>
        <p:spPr bwMode="auto">
          <a:xfrm>
            <a:off x="0" y="2357430"/>
            <a:ext cx="9192349" cy="4814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357166"/>
            <a:ext cx="8715404" cy="178595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>
                <a:solidFill>
                  <a:schemeClr val="tx2"/>
                </a:solidFill>
              </a:rPr>
              <a:t>HERMES  web GIS:</a:t>
            </a:r>
            <a:br>
              <a:rPr lang="en-US" sz="3200" dirty="0" smtClean="0">
                <a:solidFill>
                  <a:schemeClr val="tx2"/>
                </a:solidFill>
              </a:rPr>
            </a:br>
            <a:r>
              <a:rPr lang="en-US" sz="2700" dirty="0" smtClean="0">
                <a:solidFill>
                  <a:schemeClr val="tx2"/>
                </a:solidFill>
              </a:rPr>
              <a:t>a) HERMES buoy at </a:t>
            </a:r>
            <a:r>
              <a:rPr lang="en-US" sz="2700" dirty="0" err="1" smtClean="0">
                <a:solidFill>
                  <a:schemeClr val="tx2"/>
                </a:solidFill>
              </a:rPr>
              <a:t>Kariani</a:t>
            </a:r>
            <a:r>
              <a:rPr lang="en-US" sz="2700" dirty="0" smtClean="0">
                <a:solidFill>
                  <a:schemeClr val="tx2"/>
                </a:solidFill>
              </a:rPr>
              <a:t>, Greece: in-situ significant wave height </a:t>
            </a:r>
            <a:br>
              <a:rPr lang="en-US" sz="2700" dirty="0" smtClean="0">
                <a:solidFill>
                  <a:schemeClr val="tx2"/>
                </a:solidFill>
              </a:rPr>
            </a:br>
            <a:r>
              <a:rPr lang="en-US" sz="2700" dirty="0" smtClean="0">
                <a:solidFill>
                  <a:schemeClr val="tx2"/>
                </a:solidFill>
              </a:rPr>
              <a:t>b) forecasting sea surface temperature in the northern Aegean sea</a:t>
            </a:r>
            <a:r>
              <a:rPr lang="en-US" sz="3200" dirty="0" smtClean="0">
                <a:solidFill>
                  <a:schemeClr val="tx2"/>
                </a:solidFill>
              </a:rPr>
              <a:t/>
            </a:r>
            <a:br>
              <a:rPr lang="en-US" sz="3200" dirty="0" smtClean="0">
                <a:solidFill>
                  <a:schemeClr val="tx2"/>
                </a:solidFill>
              </a:rPr>
            </a:br>
            <a:endParaRPr lang="el-GR" sz="3200" dirty="0">
              <a:solidFill>
                <a:schemeClr val="tx2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t="7031"/>
          <a:stretch>
            <a:fillRect/>
          </a:stretch>
        </p:blipFill>
        <p:spPr bwMode="auto">
          <a:xfrm>
            <a:off x="0" y="2128830"/>
            <a:ext cx="9047655" cy="4729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357166"/>
            <a:ext cx="8715404" cy="178595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>
                <a:solidFill>
                  <a:schemeClr val="tx2"/>
                </a:solidFill>
              </a:rPr>
              <a:t>HERMES  web GIS:</a:t>
            </a:r>
            <a:br>
              <a:rPr lang="en-US" sz="3200" dirty="0" smtClean="0">
                <a:solidFill>
                  <a:schemeClr val="tx2"/>
                </a:solidFill>
              </a:rPr>
            </a:br>
            <a:r>
              <a:rPr lang="en-US" sz="2700" dirty="0" smtClean="0">
                <a:solidFill>
                  <a:schemeClr val="tx2"/>
                </a:solidFill>
              </a:rPr>
              <a:t>a) HERMES buoy at Larnaca bay, Cyprus: in-situ temperature at 40 m </a:t>
            </a:r>
            <a:br>
              <a:rPr lang="en-US" sz="2700" dirty="0" smtClean="0">
                <a:solidFill>
                  <a:schemeClr val="tx2"/>
                </a:solidFill>
              </a:rPr>
            </a:br>
            <a:r>
              <a:rPr lang="en-US" sz="2700" dirty="0" smtClean="0">
                <a:solidFill>
                  <a:schemeClr val="tx2"/>
                </a:solidFill>
              </a:rPr>
              <a:t>b) forecasting sea surface temperature in the SE Cyprus</a:t>
            </a:r>
            <a:r>
              <a:rPr lang="en-US" sz="3200" dirty="0" smtClean="0">
                <a:solidFill>
                  <a:schemeClr val="tx2"/>
                </a:solidFill>
              </a:rPr>
              <a:t/>
            </a:r>
            <a:br>
              <a:rPr lang="en-US" sz="3200" dirty="0" smtClean="0">
                <a:solidFill>
                  <a:schemeClr val="tx2"/>
                </a:solidFill>
              </a:rPr>
            </a:br>
            <a:endParaRPr lang="el-GR" sz="3200" dirty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t="6836"/>
          <a:stretch>
            <a:fillRect/>
          </a:stretch>
        </p:blipFill>
        <p:spPr bwMode="auto">
          <a:xfrm>
            <a:off x="0" y="2068430"/>
            <a:ext cx="9144000" cy="4789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357166"/>
            <a:ext cx="8715404" cy="178595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>
                <a:solidFill>
                  <a:schemeClr val="tx2"/>
                </a:solidFill>
              </a:rPr>
              <a:t>HERMES  web GIS:</a:t>
            </a:r>
            <a:br>
              <a:rPr lang="en-US" sz="3200" dirty="0" smtClean="0">
                <a:solidFill>
                  <a:schemeClr val="tx2"/>
                </a:solidFill>
              </a:rPr>
            </a:br>
            <a:r>
              <a:rPr lang="en-US" sz="2700" dirty="0" smtClean="0">
                <a:solidFill>
                  <a:schemeClr val="tx2"/>
                </a:solidFill>
              </a:rPr>
              <a:t>a) HERMES buoy at Larnaca bay, Cyprus: in-situ sea surface currents </a:t>
            </a:r>
            <a:br>
              <a:rPr lang="en-US" sz="2700" dirty="0" smtClean="0">
                <a:solidFill>
                  <a:schemeClr val="tx2"/>
                </a:solidFill>
              </a:rPr>
            </a:br>
            <a:r>
              <a:rPr lang="en-US" sz="2700" dirty="0" smtClean="0">
                <a:solidFill>
                  <a:schemeClr val="tx2"/>
                </a:solidFill>
              </a:rPr>
              <a:t>b) forecasting sea surface salinity in the SE Cyprus</a:t>
            </a:r>
            <a:r>
              <a:rPr lang="en-US" sz="3200" dirty="0" smtClean="0">
                <a:solidFill>
                  <a:schemeClr val="tx2"/>
                </a:solidFill>
              </a:rPr>
              <a:t/>
            </a:r>
            <a:br>
              <a:rPr lang="en-US" sz="3200" dirty="0" smtClean="0">
                <a:solidFill>
                  <a:schemeClr val="tx2"/>
                </a:solidFill>
              </a:rPr>
            </a:br>
            <a:endParaRPr lang="el-GR" sz="3200" dirty="0">
              <a:solidFill>
                <a:schemeClr val="tx2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t="6836"/>
          <a:stretch>
            <a:fillRect/>
          </a:stretch>
        </p:blipFill>
        <p:spPr bwMode="auto">
          <a:xfrm>
            <a:off x="0" y="2068431"/>
            <a:ext cx="9144000" cy="478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70" y="428604"/>
            <a:ext cx="9144000" cy="178595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>
                <a:solidFill>
                  <a:schemeClr val="tx2"/>
                </a:solidFill>
              </a:rPr>
              <a:t>HERMES  web GIS:</a:t>
            </a:r>
            <a:br>
              <a:rPr lang="en-US" sz="3200" dirty="0" smtClean="0">
                <a:solidFill>
                  <a:schemeClr val="tx2"/>
                </a:solidFill>
              </a:rPr>
            </a:br>
            <a:r>
              <a:rPr lang="en-US" sz="2700" dirty="0" smtClean="0">
                <a:solidFill>
                  <a:schemeClr val="tx2"/>
                </a:solidFill>
              </a:rPr>
              <a:t>a) HERMES buoy at Varna bay, Bulgaria: in-situ significant wave height </a:t>
            </a:r>
            <a:br>
              <a:rPr lang="en-US" sz="2700" dirty="0" smtClean="0">
                <a:solidFill>
                  <a:schemeClr val="tx2"/>
                </a:solidFill>
              </a:rPr>
            </a:br>
            <a:r>
              <a:rPr lang="en-US" sz="2700" dirty="0" smtClean="0">
                <a:solidFill>
                  <a:schemeClr val="tx2"/>
                </a:solidFill>
              </a:rPr>
              <a:t>b) forecasting sea surface temperature in the Bulgarian coastal zone</a:t>
            </a:r>
            <a:r>
              <a:rPr lang="en-US" sz="3200" dirty="0" smtClean="0">
                <a:solidFill>
                  <a:schemeClr val="tx2"/>
                </a:solidFill>
              </a:rPr>
              <a:t/>
            </a:r>
            <a:br>
              <a:rPr lang="en-US" sz="3200" dirty="0" smtClean="0">
                <a:solidFill>
                  <a:schemeClr val="tx2"/>
                </a:solidFill>
              </a:rPr>
            </a:br>
            <a:endParaRPr lang="el-GR" sz="3200" dirty="0">
              <a:solidFill>
                <a:schemeClr val="tx2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t="6836"/>
          <a:stretch>
            <a:fillRect/>
          </a:stretch>
        </p:blipFill>
        <p:spPr bwMode="auto">
          <a:xfrm>
            <a:off x="0" y="2114544"/>
            <a:ext cx="9055963" cy="4743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70" y="428604"/>
            <a:ext cx="9144000" cy="178595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>
                <a:solidFill>
                  <a:schemeClr val="tx2"/>
                </a:solidFill>
              </a:rPr>
              <a:t>HERMES  web GIS:</a:t>
            </a:r>
            <a:br>
              <a:rPr lang="en-US" sz="3200" dirty="0" smtClean="0">
                <a:solidFill>
                  <a:schemeClr val="tx2"/>
                </a:solidFill>
              </a:rPr>
            </a:br>
            <a:r>
              <a:rPr lang="en-US" sz="2700" dirty="0" smtClean="0">
                <a:solidFill>
                  <a:schemeClr val="tx2"/>
                </a:solidFill>
              </a:rPr>
              <a:t>a) HERMES buoy at Varna bay, Bulgaria: in-situ peak wave direction </a:t>
            </a:r>
            <a:br>
              <a:rPr lang="en-US" sz="2700" dirty="0" smtClean="0">
                <a:solidFill>
                  <a:schemeClr val="tx2"/>
                </a:solidFill>
              </a:rPr>
            </a:br>
            <a:r>
              <a:rPr lang="en-US" sz="2700" dirty="0" smtClean="0">
                <a:solidFill>
                  <a:schemeClr val="tx2"/>
                </a:solidFill>
              </a:rPr>
              <a:t>b) forecasting sea surface currents in the Bulgarian coastal zone</a:t>
            </a:r>
            <a:r>
              <a:rPr lang="en-US" sz="3200" dirty="0" smtClean="0">
                <a:solidFill>
                  <a:schemeClr val="tx2"/>
                </a:solidFill>
              </a:rPr>
              <a:t/>
            </a:r>
            <a:br>
              <a:rPr lang="en-US" sz="3200" dirty="0" smtClean="0">
                <a:solidFill>
                  <a:schemeClr val="tx2"/>
                </a:solidFill>
              </a:rPr>
            </a:br>
            <a:endParaRPr lang="el-GR" sz="3200" dirty="0">
              <a:solidFill>
                <a:schemeClr val="tx2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t="6836"/>
          <a:stretch>
            <a:fillRect/>
          </a:stretch>
        </p:blipFill>
        <p:spPr bwMode="auto">
          <a:xfrm>
            <a:off x="0" y="2043106"/>
            <a:ext cx="9192349" cy="4814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70" y="428604"/>
            <a:ext cx="9144000" cy="178595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>
                <a:solidFill>
                  <a:schemeClr val="tx2"/>
                </a:solidFill>
              </a:rPr>
              <a:t>HERMES  web GIS:</a:t>
            </a:r>
            <a:br>
              <a:rPr lang="en-US" sz="3200" dirty="0" smtClean="0">
                <a:solidFill>
                  <a:schemeClr val="tx2"/>
                </a:solidFill>
              </a:rPr>
            </a:br>
            <a:r>
              <a:rPr lang="en-US" sz="2700" dirty="0" smtClean="0">
                <a:solidFill>
                  <a:schemeClr val="tx2"/>
                </a:solidFill>
              </a:rPr>
              <a:t>b) forecasting sea surface  temperature in the Albanian coastal zone</a:t>
            </a:r>
            <a:r>
              <a:rPr lang="en-US" sz="3200" dirty="0" smtClean="0">
                <a:solidFill>
                  <a:schemeClr val="tx2"/>
                </a:solidFill>
              </a:rPr>
              <a:t/>
            </a:r>
            <a:br>
              <a:rPr lang="en-US" sz="3200" dirty="0" smtClean="0">
                <a:solidFill>
                  <a:schemeClr val="tx2"/>
                </a:solidFill>
              </a:rPr>
            </a:br>
            <a:endParaRPr lang="el-GR" sz="3200" dirty="0">
              <a:solidFill>
                <a:schemeClr val="tx2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t="6836" b="34570"/>
          <a:stretch>
            <a:fillRect/>
          </a:stretch>
        </p:blipFill>
        <p:spPr bwMode="auto">
          <a:xfrm>
            <a:off x="0" y="2000240"/>
            <a:ext cx="9144000" cy="3012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28</Words>
  <Application>Microsoft Office PowerPoint</Application>
  <PresentationFormat>On-screen Show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HERMES web GIS: a) HERMES buoy at Kariani, Greece: in-situ sea surface currents b) forecasting sea surface currents in the northern Aegean sea </vt:lpstr>
      <vt:lpstr>HERMES  web GIS: a) HERMES buoy at Kariani, Greece: in-situ significant wave height  b) forecasting sea surface temperature in the northern Aegean sea </vt:lpstr>
      <vt:lpstr>HERMES  web GIS: a) HERMES buoy at Larnaca bay, Cyprus: in-situ temperature at 40 m  b) forecasting sea surface temperature in the SE Cyprus </vt:lpstr>
      <vt:lpstr>HERMES  web GIS: a) HERMES buoy at Larnaca bay, Cyprus: in-situ sea surface currents  b) forecasting sea surface salinity in the SE Cyprus </vt:lpstr>
      <vt:lpstr>HERMES  web GIS: a) HERMES buoy at Varna bay, Bulgaria: in-situ significant wave height  b) forecasting sea surface temperature in the Bulgarian coastal zone </vt:lpstr>
      <vt:lpstr>HERMES  web GIS: a) HERMES buoy at Varna bay, Bulgaria: in-situ peak wave direction  b) forecasting sea surface currents in the Bulgarian coastal zone </vt:lpstr>
      <vt:lpstr>HERMES  web GIS: b) forecasting sea surface  temperature in the Albanian coastal zone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HERMES web GIS: a) HERMES buoy at Kariani, Greece: in-situ sea surface currents b) forecasting sea surface currents in the northern Aegean sea</dc:title>
  <dc:creator>gz</dc:creator>
  <cp:lastModifiedBy>gz</cp:lastModifiedBy>
  <cp:revision>3</cp:revision>
  <dcterms:created xsi:type="dcterms:W3CDTF">2020-01-16T09:52:25Z</dcterms:created>
  <dcterms:modified xsi:type="dcterms:W3CDTF">2020-01-16T10:21:33Z</dcterms:modified>
</cp:coreProperties>
</file>